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9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649B-E350-4BAB-ACED-6B5FA37B557C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F5B3-9090-49CE-9760-A63F2FDC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258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649B-E350-4BAB-ACED-6B5FA37B557C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F5B3-9090-49CE-9760-A63F2FDC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775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649B-E350-4BAB-ACED-6B5FA37B557C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F5B3-9090-49CE-9760-A63F2FDC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927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649B-E350-4BAB-ACED-6B5FA37B557C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F5B3-9090-49CE-9760-A63F2FDC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527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649B-E350-4BAB-ACED-6B5FA37B557C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F5B3-9090-49CE-9760-A63F2FDC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710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649B-E350-4BAB-ACED-6B5FA37B557C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F5B3-9090-49CE-9760-A63F2FDC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035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649B-E350-4BAB-ACED-6B5FA37B557C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F5B3-9090-49CE-9760-A63F2FDC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383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649B-E350-4BAB-ACED-6B5FA37B557C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F5B3-9090-49CE-9760-A63F2FDC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513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649B-E350-4BAB-ACED-6B5FA37B557C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F5B3-9090-49CE-9760-A63F2FDC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381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649B-E350-4BAB-ACED-6B5FA37B557C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F5B3-9090-49CE-9760-A63F2FDC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82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649B-E350-4BAB-ACED-6B5FA37B557C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F5B3-9090-49CE-9760-A63F2FDC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721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A649B-E350-4BAB-ACED-6B5FA37B557C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F5B3-9090-49CE-9760-A63F2FDC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060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371600"/>
            <a:ext cx="7772400" cy="1470025"/>
          </a:xfrm>
        </p:spPr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Management of Healthcare Institutions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dirty="0" err="1">
                <a:solidFill>
                  <a:srgbClr val="7030A0"/>
                </a:solidFill>
                <a:latin typeface="Brush Script MT" pitchFamily="66" charset="0"/>
              </a:rPr>
              <a:t>Dr</a:t>
            </a:r>
            <a:r>
              <a:rPr lang="en-US" sz="3600" dirty="0">
                <a:solidFill>
                  <a:srgbClr val="7030A0"/>
                </a:solidFill>
                <a:latin typeface="Brush Script MT" pitchFamily="66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Brush Script MT" pitchFamily="66" charset="0"/>
              </a:rPr>
              <a:t>Asela</a:t>
            </a:r>
            <a:r>
              <a:rPr lang="en-US" sz="3600" dirty="0">
                <a:solidFill>
                  <a:srgbClr val="7030A0"/>
                </a:solidFill>
                <a:latin typeface="Brush Script MT" pitchFamily="66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Brush Script MT" pitchFamily="66" charset="0"/>
              </a:rPr>
              <a:t>Perera</a:t>
            </a:r>
            <a:endParaRPr lang="en-US" sz="3600" dirty="0">
              <a:solidFill>
                <a:srgbClr val="7030A0"/>
              </a:solidFill>
              <a:latin typeface="Brush Script MT" pitchFamily="66" charset="0"/>
            </a:endParaRPr>
          </a:p>
          <a:p>
            <a:r>
              <a:rPr lang="en-US" sz="2000" dirty="0">
                <a:solidFill>
                  <a:srgbClr val="7030A0"/>
                </a:solidFill>
                <a:latin typeface="Brush Script MT" pitchFamily="66" charset="0"/>
              </a:rPr>
              <a:t>MBBS MSc MD</a:t>
            </a:r>
          </a:p>
        </p:txBody>
      </p:sp>
    </p:spTree>
    <p:extLst>
      <p:ext uri="{BB962C8B-B14F-4D97-AF65-F5344CB8AC3E}">
        <p14:creationId xmlns:p14="http://schemas.microsoft.com/office/powerpoint/2010/main" val="3343631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Ward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Unit management</a:t>
            </a:r>
          </a:p>
          <a:p>
            <a:r>
              <a:rPr lang="en-US" dirty="0"/>
              <a:t>Care management</a:t>
            </a:r>
          </a:p>
          <a:p>
            <a:r>
              <a:rPr lang="en-US" dirty="0"/>
              <a:t>HR management</a:t>
            </a:r>
          </a:p>
          <a:p>
            <a:r>
              <a:rPr lang="en-US" dirty="0"/>
              <a:t>Equipment &amp; </a:t>
            </a:r>
            <a:r>
              <a:rPr lang="en-US"/>
              <a:t>Supplies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607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7FCCF-9441-C8ED-E9C4-1D41852A0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Rehabilitation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BE003D-DC68-7DAF-3FF4-26A0533D15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Community based rehabilitation</a:t>
            </a:r>
          </a:p>
        </p:txBody>
      </p:sp>
    </p:spTree>
    <p:extLst>
      <p:ext uri="{BB962C8B-B14F-4D97-AF65-F5344CB8AC3E}">
        <p14:creationId xmlns:p14="http://schemas.microsoft.com/office/powerpoint/2010/main" val="36987303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54414-ACE6-DC6B-4A84-785710642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Health Promotion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43EB6-E846-B0CA-8CF7-5BC587B77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Interpersonal communication</a:t>
            </a:r>
          </a:p>
          <a:p>
            <a:r>
              <a:rPr lang="en-GB" dirty="0"/>
              <a:t>Group communication</a:t>
            </a:r>
          </a:p>
          <a:p>
            <a:r>
              <a:rPr lang="en-GB" dirty="0"/>
              <a:t>Health promotion registry</a:t>
            </a:r>
          </a:p>
        </p:txBody>
      </p:sp>
    </p:spTree>
    <p:extLst>
      <p:ext uri="{BB962C8B-B14F-4D97-AF65-F5344CB8AC3E}">
        <p14:creationId xmlns:p14="http://schemas.microsoft.com/office/powerpoint/2010/main" val="2342939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08341-7B98-AF67-FEF9-8A9D210F8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Supportive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53BBC-7C21-C591-A6E2-EF4C455AA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8207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CBC6D-F845-0817-0AF5-511EA3841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Evaluation of patient care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2A6EC-847C-C96C-A8B1-5043CBAE9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Cleanliness</a:t>
            </a:r>
          </a:p>
          <a:p>
            <a:r>
              <a:rPr lang="en-GB" dirty="0"/>
              <a:t>Provision of safe water</a:t>
            </a:r>
          </a:p>
          <a:p>
            <a:r>
              <a:rPr lang="en-GB" dirty="0"/>
              <a:t>Patient care</a:t>
            </a:r>
          </a:p>
          <a:p>
            <a:r>
              <a:rPr lang="en-GB" dirty="0"/>
              <a:t>Information system</a:t>
            </a:r>
          </a:p>
          <a:p>
            <a:r>
              <a:rPr lang="en-GB" dirty="0"/>
              <a:t>Availability of essential drugs</a:t>
            </a:r>
          </a:p>
          <a:p>
            <a:r>
              <a:rPr lang="en-GB" dirty="0"/>
              <a:t>Health education</a:t>
            </a:r>
          </a:p>
          <a:p>
            <a:r>
              <a:rPr lang="en-GB" dirty="0"/>
              <a:t>Capacity building</a:t>
            </a:r>
          </a:p>
        </p:txBody>
      </p:sp>
    </p:spTree>
    <p:extLst>
      <p:ext uri="{BB962C8B-B14F-4D97-AF65-F5344CB8AC3E}">
        <p14:creationId xmlns:p14="http://schemas.microsoft.com/office/powerpoint/2010/main" val="3981441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2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Organogram</a:t>
            </a:r>
          </a:p>
        </p:txBody>
      </p:sp>
    </p:spTree>
    <p:extLst>
      <p:ext uri="{BB962C8B-B14F-4D97-AF65-F5344CB8AC3E}">
        <p14:creationId xmlns:p14="http://schemas.microsoft.com/office/powerpoint/2010/main" val="3698893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 of Community Hospital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social institution maintain for the people, by the people and of the people</a:t>
            </a:r>
          </a:p>
          <a:p>
            <a:r>
              <a:rPr lang="en-US" dirty="0"/>
              <a:t>Demedicalize health and actively involve communities in a meaningful way to plan, implement, utilize, operate, monitor and evaluate their health care delivery system.</a:t>
            </a:r>
          </a:p>
          <a:p>
            <a:r>
              <a:rPr lang="en-US" dirty="0"/>
              <a:t>Health care for the people→ Health care by the people.</a:t>
            </a:r>
          </a:p>
        </p:txBody>
      </p:sp>
    </p:spTree>
    <p:extLst>
      <p:ext uri="{BB962C8B-B14F-4D97-AF65-F5344CB8AC3E}">
        <p14:creationId xmlns:p14="http://schemas.microsoft.com/office/powerpoint/2010/main" val="3277060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for 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Hospital should be a flexible institution capable adapting its resources to the total health care needs</a:t>
            </a:r>
          </a:p>
        </p:txBody>
      </p:sp>
    </p:spTree>
    <p:extLst>
      <p:ext uri="{BB962C8B-B14F-4D97-AF65-F5344CB8AC3E}">
        <p14:creationId xmlns:p14="http://schemas.microsoft.com/office/powerpoint/2010/main" val="2060794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066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559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Management of Emergency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Separate place under the supervision of a N/O</a:t>
            </a:r>
          </a:p>
          <a:p>
            <a:r>
              <a:rPr lang="en-US" dirty="0"/>
              <a:t>Round the clock service</a:t>
            </a:r>
          </a:p>
          <a:p>
            <a:r>
              <a:rPr lang="en-US" dirty="0"/>
              <a:t>Equipment</a:t>
            </a:r>
          </a:p>
          <a:p>
            <a:r>
              <a:rPr lang="en-US" dirty="0"/>
              <a:t>Process</a:t>
            </a:r>
          </a:p>
        </p:txBody>
      </p:sp>
    </p:spTree>
    <p:extLst>
      <p:ext uri="{BB962C8B-B14F-4D97-AF65-F5344CB8AC3E}">
        <p14:creationId xmlns:p14="http://schemas.microsoft.com/office/powerpoint/2010/main" val="3267881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OPD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Facilities</a:t>
            </a:r>
          </a:p>
          <a:p>
            <a:pPr lvl="1"/>
            <a:r>
              <a:rPr lang="en-US" dirty="0"/>
              <a:t>Ticket issuing counter</a:t>
            </a:r>
          </a:p>
          <a:p>
            <a:pPr lvl="1"/>
            <a:r>
              <a:rPr lang="en-US" dirty="0"/>
              <a:t>Consultation room</a:t>
            </a:r>
          </a:p>
          <a:p>
            <a:pPr lvl="1"/>
            <a:r>
              <a:rPr lang="en-US" dirty="0"/>
              <a:t>Dispensary</a:t>
            </a:r>
          </a:p>
          <a:p>
            <a:pPr lvl="1"/>
            <a:r>
              <a:rPr lang="en-US" dirty="0"/>
              <a:t>Injection room</a:t>
            </a:r>
          </a:p>
          <a:p>
            <a:pPr lvl="1"/>
            <a:r>
              <a:rPr lang="en-US" dirty="0"/>
              <a:t>Dressing room</a:t>
            </a:r>
          </a:p>
        </p:txBody>
      </p:sp>
    </p:spTree>
    <p:extLst>
      <p:ext uri="{BB962C8B-B14F-4D97-AF65-F5344CB8AC3E}">
        <p14:creationId xmlns:p14="http://schemas.microsoft.com/office/powerpoint/2010/main" val="3280519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45623-19E4-BE0C-ADFD-3909DCDDE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Dental Health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EB4A1-53E7-256C-1EF6-E3B5869DEC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Oral health services</a:t>
            </a:r>
          </a:p>
          <a:p>
            <a:r>
              <a:rPr lang="en-GB" dirty="0"/>
              <a:t>Cancer screening</a:t>
            </a:r>
          </a:p>
        </p:txBody>
      </p:sp>
    </p:spTree>
    <p:extLst>
      <p:ext uri="{BB962C8B-B14F-4D97-AF65-F5344CB8AC3E}">
        <p14:creationId xmlns:p14="http://schemas.microsoft.com/office/powerpoint/2010/main" val="216833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180</Words>
  <Application>Microsoft Office PowerPoint</Application>
  <PresentationFormat>On-screen Show (4:3)</PresentationFormat>
  <Paragraphs>47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Brush Script MT</vt:lpstr>
      <vt:lpstr>Calibri</vt:lpstr>
      <vt:lpstr>Office Theme</vt:lpstr>
      <vt:lpstr>Management of Healthcare Institutions</vt:lpstr>
      <vt:lpstr>Organogram</vt:lpstr>
      <vt:lpstr>Concept of Community Hospital</vt:lpstr>
      <vt:lpstr>Health for All</vt:lpstr>
      <vt:lpstr>Facilities</vt:lpstr>
      <vt:lpstr>Services</vt:lpstr>
      <vt:lpstr>Management of Emergency Services</vt:lpstr>
      <vt:lpstr>OPD Services</vt:lpstr>
      <vt:lpstr>Dental Health </vt:lpstr>
      <vt:lpstr>Ward Management</vt:lpstr>
      <vt:lpstr>Rehabilitation</vt:lpstr>
      <vt:lpstr>Health Promotion</vt:lpstr>
      <vt:lpstr>Supportive services</vt:lpstr>
      <vt:lpstr>Evaluation of patient care services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of Healthcare Institutions</dc:title>
  <dc:creator>Dr Asela</dc:creator>
  <cp:lastModifiedBy>traveldrasela@gmail.com</cp:lastModifiedBy>
  <cp:revision>7</cp:revision>
  <dcterms:created xsi:type="dcterms:W3CDTF">2022-12-22T01:07:39Z</dcterms:created>
  <dcterms:modified xsi:type="dcterms:W3CDTF">2023-03-07T23:51:10Z</dcterms:modified>
</cp:coreProperties>
</file>